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10"/>
    <a:srgbClr val="D9D9D9"/>
    <a:srgbClr val="D3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snapToObjects="1">
      <p:cViewPr varScale="1">
        <p:scale>
          <a:sx n="71" d="100"/>
          <a:sy n="71" d="100"/>
        </p:scale>
        <p:origin x="235"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C076B-178D-491D-A19B-37F57FD3C27A}" type="datetimeFigureOut">
              <a:rPr lang="en-IN" smtClean="0"/>
              <a:t>26-12-2024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FC9A1-7A22-4E6F-BA30-220FAEC08D7E}" type="slidenum">
              <a:rPr lang="en-IN" smtClean="0"/>
              <a:t>‹#›</a:t>
            </a:fld>
            <a:endParaRPr lang="en-IN"/>
          </a:p>
        </p:txBody>
      </p:sp>
    </p:spTree>
    <p:extLst>
      <p:ext uri="{BB962C8B-B14F-4D97-AF65-F5344CB8AC3E}">
        <p14:creationId xmlns:p14="http://schemas.microsoft.com/office/powerpoint/2010/main" val="236769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Avg no of Dr's Calls By HQ</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Avg no of Chemist's Calls By HQ</a:t>
            </a:r>
            <a:endParaRPr dirty="0"/>
          </a:p>
          <a:p>
            <a:r>
              <a:rPr b="0" dirty="0"/>
              <a:t>No alt text provided</a:t>
            </a:r>
            <a:endParaRPr dirty="0"/>
          </a:p>
          <a:p>
            <a:endParaRPr dirty="0"/>
          </a:p>
          <a:p>
            <a:r>
              <a:rPr b="1" dirty="0"/>
              <a:t>Dr's Call Frequency Chart</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clusteredColumnChart</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pieChart</a:t>
            </a:r>
            <a:endParaRPr dirty="0"/>
          </a:p>
          <a:p>
            <a:r>
              <a:rPr b="0" dirty="0"/>
              <a:t>No alt text provided</a:t>
            </a:r>
            <a:endParaRPr dirty="0"/>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Joint Call(ABM) by HQ</a:t>
            </a:r>
            <a:endParaRPr dirty="0"/>
          </a:p>
          <a:p>
            <a:r>
              <a:rPr b="0" dirty="0"/>
              <a:t>No alt text provided</a:t>
            </a:r>
            <a:endParaRPr dirty="0"/>
          </a:p>
          <a:p>
            <a:endParaRPr dirty="0"/>
          </a:p>
          <a:p>
            <a:r>
              <a:rPr b="1" dirty="0"/>
              <a:t>Joint Work(ABM) Days by HQ</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74768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55321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98264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144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026881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00433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7ED9C8-F09A-4D9E-BEC0-4725162E21FF}" type="datetimeFigureOut">
              <a:rPr lang="en-US" smtClean="0"/>
              <a:t>12/26/2024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25692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7ED9C8-F09A-4D9E-BEC0-4725162E21FF}" type="datetimeFigureOut">
              <a:rPr lang="en-US" smtClean="0"/>
              <a:t>12/26/2024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28091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7ED9C8-F09A-4D9E-BEC0-4725162E21FF}" type="datetimeFigureOut">
              <a:rPr lang="en-US" smtClean="0"/>
              <a:t>12/26/2024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35818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933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88480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ED9C8-F09A-4D9E-BEC0-4725162E21FF}" type="datetimeFigureOut">
              <a:rPr lang="en-US" smtClean="0"/>
              <a:t>12/26/2024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D807A-D3EC-4DEA-86E2-120E4093F1A6}" type="slidenum">
              <a:rPr lang="en-US" smtClean="0"/>
              <a:t>‹#›</a:t>
            </a:fld>
            <a:endParaRPr lang="en-US"/>
          </a:p>
        </p:txBody>
      </p:sp>
    </p:spTree>
    <p:extLst>
      <p:ext uri="{BB962C8B-B14F-4D97-AF65-F5344CB8AC3E}">
        <p14:creationId xmlns:p14="http://schemas.microsoft.com/office/powerpoint/2010/main" val="1423691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pp.powerbi.com/groups/me/reports/1bb27238-4e9a-4839-9704-48609bc4a07c/?pbi_source=PowerPoint"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app.powerbi.com/groups/me/reports/1bb27238-4e9a-4839-9704-48609bc4a07c/?pbi_source=PowerPoint"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Title 1"/>
          <p:cNvSpPr txBox="1">
            <a:spLocks noGrp="1"/>
          </p:cNvSpPr>
          <p:nvPr>
            <p:ph type="title" idx="4294967295"/>
          </p:nvPr>
        </p:nvSpPr>
        <p:spPr>
          <a:xfrm>
            <a:off x="810584" y="2982149"/>
            <a:ext cx="6314017" cy="600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0000"/>
          </a:bodyPr>
          <a:lstStyle>
            <a:lvl1pPr algn="ctr" defTabSz="914400" rtl="0" eaLnBrk="1" latinLnBrk="0" hangingPunct="1">
              <a:lnSpc>
                <a:spcPct val="90000"/>
              </a:lnSpc>
              <a:spcBef>
                <a:spcPct val="0"/>
              </a:spcBef>
              <a:buNone/>
              <a:defRPr sz="4400" b="0" i="0" kern="1200" baseline="0">
                <a:solidFill>
                  <a:schemeClr val="tx1"/>
                </a:solidFill>
                <a:latin typeface="Segoe UI Light" charset="0"/>
                <a:ea typeface="Segoe UI Light" charset="0"/>
                <a:cs typeface="Segoe UI Light"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3C910"/>
                </a:solidFill>
                <a:effectLst/>
                <a:uLnTx/>
                <a:uFillTx/>
                <a:latin typeface="Segoe UI Light" charset="0"/>
                <a:ea typeface="Segoe UI Light" charset="0"/>
                <a:cs typeface="Segoe UI Light" charset="0"/>
              </a:rPr>
              <a:t>Report FEB24</a:t>
            </a:r>
          </a:p>
        </p:txBody>
      </p:sp>
      <p:sp>
        <p:nvSpPr>
          <p:cNvPr id="13" name="Text Placeholder 2"/>
          <p:cNvSpPr txBox="1">
            <a:spLocks/>
          </p:cNvSpPr>
          <p:nvPr/>
        </p:nvSpPr>
        <p:spPr>
          <a:xfrm>
            <a:off x="853448" y="3658761"/>
            <a:ext cx="1488017" cy="25347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1200" b="0" i="0" u="sng" kern="1200">
                <a:solidFill>
                  <a:schemeClr val="tx1"/>
                </a:solidFill>
                <a:latin typeface="Segoe UI" charset="0"/>
                <a:ea typeface="Segoe UI" charset="0"/>
                <a:cs typeface="Segoe UI" charset="0"/>
              </a:defRPr>
            </a:lvl1pPr>
            <a:lvl2pPr marL="457200" indent="0" algn="ctr"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algn="l"/>
            <a:endParaRPr lang="en-US" dirty="0">
              <a:solidFill>
                <a:schemeClr val="bg1"/>
              </a:solidFill>
            </a:endParaRPr>
          </a:p>
        </p:txBody>
      </p:sp>
      <p:sp>
        <p:nvSpPr>
          <p:cNvPr id="17" name="TextBox 16"/>
          <p:cNvSpPr txBox="1"/>
          <p:nvPr/>
        </p:nvSpPr>
        <p:spPr>
          <a:xfrm>
            <a:off x="832315" y="5823544"/>
            <a:ext cx="2177716" cy="369332"/>
          </a:xfrm>
          <a:prstGeom prst="rect">
            <a:avLst/>
          </a:prstGeom>
          <a:noFill/>
        </p:spPr>
        <p:txBody>
          <a:bodyPr wrap="square" rtlCol="0">
            <a:spAutoFit/>
          </a:bodyPr>
          <a:lstStyle/>
          <a:p>
            <a:r>
              <a:rPr lang="en-US" sz="900" b="1" i="0" dirty="0">
                <a:solidFill>
                  <a:schemeClr val="bg1"/>
                </a:solidFill>
                <a:latin typeface="Segoe UI Semibold" charset="0"/>
                <a:ea typeface="Segoe UI Semibold" charset="0"/>
                <a:cs typeface="Segoe UI Semibold" charset="0"/>
              </a:rPr>
              <a:t>Downloaded at:</a:t>
            </a:r>
          </a:p>
          <a:p>
            <a:r>
              <a:rPr lang="en-US" sz="900" b="0" i="0" dirty="0">
                <a:solidFill>
                  <a:schemeClr val="bg1"/>
                </a:solidFill>
                <a:latin typeface="Segoe UI" charset="0"/>
                <a:ea typeface="Segoe UI" charset="0"/>
                <a:cs typeface="Segoe UI" charset="0"/>
              </a:rPr>
              <a:t>12/26/2024 5:01:49 AM UTC</a:t>
            </a:r>
          </a:p>
        </p:txBody>
      </p:sp>
      <p:sp>
        <p:nvSpPr>
          <p:cNvPr id="10" name="TextBox 9"/>
          <p:cNvSpPr txBox="1"/>
          <p:nvPr/>
        </p:nvSpPr>
        <p:spPr>
          <a:xfrm>
            <a:off x="828512" y="5407903"/>
            <a:ext cx="2177716" cy="369332"/>
          </a:xfrm>
          <a:prstGeom prst="rect">
            <a:avLst/>
          </a:prstGeom>
          <a:noFill/>
        </p:spPr>
        <p:txBody>
          <a:bodyPr wrap="square" rtlCol="0">
            <a:spAutoFit/>
          </a:bodyPr>
          <a:lstStyle/>
          <a:p>
            <a:r>
              <a:rPr lang="en-US" sz="900" b="1" dirty="0">
                <a:solidFill>
                  <a:schemeClr val="bg1"/>
                </a:solidFill>
                <a:latin typeface="Segoe UI Semibold" charset="0"/>
                <a:ea typeface="Segoe UI Semibold" charset="0"/>
                <a:cs typeface="Segoe UI Semibold" charset="0"/>
              </a:rPr>
              <a:t>Last data refresh:</a:t>
            </a:r>
            <a:endParaRPr lang="en-US" sz="900" b="1" i="0" dirty="0">
              <a:solidFill>
                <a:schemeClr val="bg1"/>
              </a:solidFill>
              <a:latin typeface="Segoe UI Semibold" charset="0"/>
              <a:ea typeface="Segoe UI Semibold" charset="0"/>
              <a:cs typeface="Segoe UI Semibold" charset="0"/>
            </a:endParaRPr>
          </a:p>
          <a:p>
            <a:r>
              <a:rPr lang="en-US" sz="900" dirty="0">
                <a:solidFill>
                  <a:schemeClr val="bg1"/>
                </a:solidFill>
                <a:latin typeface="Segoe UI" charset="0"/>
                <a:ea typeface="Segoe UI" charset="0"/>
                <a:cs typeface="Segoe UI" charset="0"/>
              </a:rPr>
              <a:t>3/4/2024 11:53:38 AM UTC</a:t>
            </a:r>
            <a:endParaRPr lang="en-US" sz="900" b="0" i="0" dirty="0">
              <a:solidFill>
                <a:schemeClr val="bg1"/>
              </a:solidFill>
              <a:latin typeface="Segoe UI" charset="0"/>
              <a:ea typeface="Segoe UI" charset="0"/>
              <a:cs typeface="Segoe UI" charset="0"/>
            </a:endParaRPr>
          </a:p>
        </p:txBody>
      </p:sp>
      <p:pic>
        <p:nvPicPr>
          <p:cNvPr id="16" name="Picture 15" descr="Microsoft Power BI"/>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544" y="722376"/>
            <a:ext cx="1490690" cy="245805"/>
          </a:xfrm>
          <a:prstGeom prst="rect">
            <a:avLst/>
          </a:prstGeom>
        </p:spPr>
      </p:pic>
    </p:spTree>
    <p:extLst>
      <p:ext uri="{BB962C8B-B14F-4D97-AF65-F5344CB8AC3E}">
        <p14:creationId xmlns:p14="http://schemas.microsoft.com/office/powerpoint/2010/main" val="763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multiRowCard ,multiRowCard ,Avg no of Dr's Calls By HQ ,shape ,textbox ,textbox ,multiRowCard ,multiRowCard ,shape ,shape ,Frequency Graph ,shape ,multiRowCard ,multiRowCard ,Frequency Graph ,multiRowCard ,multiRowCard ,textbox ,textbox ,Avg no of Chemist's Calls By HQ ,Dr's Call Frequency Chart ,textbox ,multiRowCard ,multiRowCard ,multiRowCard ,clusteredColumnChart ,Frequency Graph ,pieChart.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Summarize Report-1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multiRowCard ,multiRowCard ,Joint Call(ABM) by HQ ,Joint Work(ABM) Days by HQ ,textbox ,shape ,Frequency Graph ,shape ,shape ,textbox ,textbox.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Summarize Report-2</a:t>
            </a: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248</Words>
  <Application>Microsoft Office PowerPoint</Application>
  <PresentationFormat>Widescreen</PresentationFormat>
  <Paragraphs>122</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Segoe UI</vt:lpstr>
      <vt:lpstr>Segoe UI Light</vt:lpstr>
      <vt:lpstr>Segoe UI Semibold</vt:lpstr>
      <vt:lpstr>Custom Design</vt:lpstr>
      <vt:lpstr>Report FEB24</vt:lpstr>
      <vt:lpstr>Summarize Report-1</vt:lpstr>
      <vt:lpstr>Summarize Report-2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Power BI</dc:creator>
  <cp:lastModifiedBy>satish soni</cp:lastModifiedBy>
  <cp:revision>5</cp:revision>
  <dcterms:created xsi:type="dcterms:W3CDTF">2016-09-04T11:54:55Z</dcterms:created>
  <dcterms:modified xsi:type="dcterms:W3CDTF">2024-12-26T08:37:59Z</dcterms:modified>
</cp:coreProperties>
</file>